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/>
          <a:lstStyle/>
          <a:p>
            <a:r>
              <a:rPr lang="tr-TR" b="1" dirty="0" smtClean="0"/>
              <a:t>Stock Market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Stock Market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10</cp:revision>
  <dcterms:created xsi:type="dcterms:W3CDTF">2021-02-02T11:36:17Z</dcterms:created>
  <dcterms:modified xsi:type="dcterms:W3CDTF">2023-02-08T12:20:09Z</dcterms:modified>
</cp:coreProperties>
</file>